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4"/><Relationship Target="../media/image01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4"/><Relationship Target="../media/image06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4"/><Relationship Target="../media/image07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ctrTitle"/>
          </p:nvPr>
        </p:nvSpPr>
        <p:spPr>
          <a:xfrm>
            <a:off y="2047023" x="685800"/>
            <a:ext cy="1546500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Famous People</a:t>
            </a:r>
          </a:p>
        </p:txBody>
      </p:sp>
      <p:sp>
        <p:nvSpPr>
          <p:cNvPr id="24" name="Shape 24"/>
          <p:cNvSpPr txBox="1"/>
          <p:nvPr>
            <p:ph idx="1" type="subTitle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By Sheehan and Millan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Stephen Lietchenstein</a:t>
            </a:r>
          </a:p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582450" x="557925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Soy de Stephen Litchenstein. Soy es muy athletico, flaco, moreano y ambisioso. No es bajo, rubio, perezoso y gordo. Soy de Suiza. El nacionalidad es suizo. </a:t>
            </a:r>
          </a:p>
        </p:txBody>
      </p:sp>
      <p:sp>
        <p:nvSpPr>
          <p:cNvPr id="31" name="Shape 31"/>
          <p:cNvSpPr/>
          <p:nvPr/>
        </p:nvSpPr>
        <p:spPr>
          <a:xfrm>
            <a:off y="3251200" x="4933800"/>
            <a:ext cy="3606800" cx="22479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/>
          <p:nvPr/>
        </p:nvSpPr>
        <p:spPr>
          <a:xfrm>
            <a:off y="304800" x="0"/>
            <a:ext cy="6553199" cx="9144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7" name="Shape 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FF0000"/>
                </a:solidFill>
              </a:rPr>
              <a:t>Jacoby Ellsbury</a:t>
            </a:r>
          </a:p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417650" x="221825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rgbClr val="0B5394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0B5394"/>
                </a:solidFill>
              </a:rPr>
              <a:t>
</a:t>
            </a:r>
            <a:r>
              <a:rPr sz="2400" lang="en">
                <a:solidFill>
                  <a:srgbClr val="0B5394"/>
                </a:solidFill>
              </a:rPr>
              <a:t>bajo</a:t>
            </a:r>
          </a:p>
          <a:p>
            <a:pPr rtl="0" lvl="0" indent="-381000" marL="457200">
              <a:buClr>
                <a:srgbClr val="0B5394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0B5394"/>
                </a:solidFill>
              </a:rPr>
              <a:t>flaco</a:t>
            </a:r>
          </a:p>
          <a:p>
            <a:pPr rtl="0" lvl="0" indent="-381000" marL="457200">
              <a:buClr>
                <a:srgbClr val="0B5394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0B5394"/>
                </a:solidFill>
              </a:rPr>
              <a:t>atletico</a:t>
            </a:r>
          </a:p>
          <a:p>
            <a:pPr rtl="0" lvl="0" indent="-381000" marL="457200">
              <a:buClr>
                <a:srgbClr val="0B5394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0B5394"/>
                </a:solidFill>
              </a:rPr>
              <a:t>ambicioso</a:t>
            </a:r>
          </a:p>
          <a:p>
            <a:pPr rtl="0" lvl="0" indent="-381000" marL="457200">
              <a:buClr>
                <a:srgbClr val="0B5394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rgbClr val="0B5394"/>
                </a:solidFill>
              </a:rPr>
              <a:t>moreno</a:t>
            </a:r>
          </a:p>
        </p:txBody>
      </p:sp>
      <p:sp>
        <p:nvSpPr>
          <p:cNvPr id="39" name="Shape 39"/>
          <p:cNvSpPr/>
          <p:nvPr/>
        </p:nvSpPr>
        <p:spPr>
          <a:xfrm>
            <a:off y="3175425" x="4638975"/>
            <a:ext cy="2837425" cx="324177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" name="Shape 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4" name="Shape 44"/>
          <p:cNvSpPr/>
          <p:nvPr/>
        </p:nvSpPr>
        <p:spPr>
          <a:xfrm>
            <a:off y="0" x="152400"/>
            <a:ext cy="7065274" cx="90463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5" name="Shape 4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FF0000"/>
                </a:solidFill>
              </a:rPr>
              <a:t>Avicii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9298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0000"/>
                </a:solidFill>
              </a:rPr>
              <a:t>Es alto</a:t>
            </a:r>
          </a:p>
          <a:p>
            <a:pPr rtl="0" lvl="0" indent="-419100" marL="457200"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0000"/>
                </a:solidFill>
              </a:rPr>
              <a:t>Es moreno</a:t>
            </a:r>
          </a:p>
          <a:p>
            <a:pPr rtl="0" lvl="0" indent="-419100" marL="457200"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0000"/>
                </a:solidFill>
              </a:rPr>
              <a:t>No es gordo</a:t>
            </a:r>
          </a:p>
          <a:p>
            <a:pPr rtl="0" lvl="0" indent="-419100" marL="457200"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0000"/>
                </a:solidFill>
              </a:rPr>
              <a:t>No es bajo</a:t>
            </a:r>
          </a:p>
          <a:p>
            <a:pPr rtl="0" lvl="0" indent="-419100" marL="457200">
              <a:buClr>
                <a:srgbClr val="FF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FF0000"/>
                </a:solidFill>
              </a:rPr>
              <a:t>Es muy ambicioso!</a:t>
            </a:r>
          </a:p>
        </p:txBody>
      </p:sp>
      <p:sp>
        <p:nvSpPr>
          <p:cNvPr id="47" name="Shape 47"/>
          <p:cNvSpPr/>
          <p:nvPr/>
        </p:nvSpPr>
        <p:spPr>
          <a:xfrm>
            <a:off y="3077800" x="4336075"/>
            <a:ext cy="2428274" cx="377087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/>
        </p:nvSpPr>
        <p:spPr>
          <a:xfrm>
            <a:off y="152400" x="152400"/>
            <a:ext cy="8572500" cx="13335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53" name="Shape 53"/>
          <p:cNvSpPr txBox="1"/>
          <p:nvPr>
            <p:ph type="title"/>
          </p:nvPr>
        </p:nvSpPr>
        <p:spPr>
          <a:xfrm>
            <a:off y="201387" x="38395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>
                <a:solidFill>
                  <a:srgbClr val="FF0000"/>
                </a:solidFill>
              </a:rPr>
              <a:t>Justin Verlander</a:t>
            </a:r>
          </a:p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Es alto</a:t>
            </a:r>
          </a:p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No es feo</a:t>
            </a:r>
          </a:p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Es muy atletico</a:t>
            </a:r>
          </a:p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No es gordo</a:t>
            </a:r>
          </a:p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Es flaco</a:t>
            </a:r>
          </a:p>
          <a:p>
            <a:pPr rtl="0" lvl="0" indent="-419100" marL="457200">
              <a:buClr>
                <a:srgbClr val="CC0000"/>
              </a:buClr>
              <a:buSzPct val="100000"/>
              <a:buFont typeface="Arial"/>
              <a:buChar char="●"/>
            </a:pPr>
            <a:r>
              <a:rPr lang="en">
                <a:solidFill>
                  <a:srgbClr val="CC0000"/>
                </a:solidFill>
              </a:rPr>
              <a:t>Es moreno</a:t>
            </a:r>
          </a:p>
        </p:txBody>
      </p:sp>
      <p:sp>
        <p:nvSpPr>
          <p:cNvPr id="55" name="Shape 55"/>
          <p:cNvSpPr/>
          <p:nvPr/>
        </p:nvSpPr>
        <p:spPr>
          <a:xfrm>
            <a:off y="2482675" x="4171975"/>
            <a:ext cy="2401674" cx="333337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n">
                <a:solidFill>
                  <a:srgbClr val="0B5394"/>
                </a:solidFill>
              </a:rPr>
              <a:t>Jeff Gordon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526950" x="347350"/>
            <a:ext cy="4967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accent1"/>
                </a:solidFill>
              </a:rPr>
              <a:t>muy ambicioso</a:t>
            </a:r>
          </a:p>
          <a:p>
            <a:pPr rtl="0" lvl="0" indent="-419100" marL="457200"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accent1"/>
                </a:solidFill>
              </a:rPr>
              <a:t>no athletico</a:t>
            </a:r>
          </a:p>
          <a:p>
            <a:pPr rtl="0" lvl="0" indent="-419100" marL="457200"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accent1"/>
                </a:solidFill>
              </a:rPr>
              <a:t>no feo</a:t>
            </a:r>
          </a:p>
          <a:p>
            <a:pPr rtl="0" lvl="0" indent="-419100" marL="457200"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accent1"/>
                </a:solidFill>
              </a:rPr>
              <a:t>bajo</a:t>
            </a:r>
          </a:p>
          <a:p>
            <a:pPr lvl="0" indent="-419100" marL="457200">
              <a:buClr>
                <a:schemeClr val="accent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accent1"/>
                </a:solidFill>
              </a:rPr>
              <a:t>moreno</a:t>
            </a:r>
          </a:p>
        </p:txBody>
      </p:sp>
      <p:sp>
        <p:nvSpPr>
          <p:cNvPr id="62" name="Shape 62"/>
          <p:cNvSpPr/>
          <p:nvPr/>
        </p:nvSpPr>
        <p:spPr>
          <a:xfrm>
            <a:off y="2881525" x="3641600"/>
            <a:ext cy="2730699" cx="37996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